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60" r:id="rId7"/>
    <p:sldId id="261" r:id="rId8"/>
    <p:sldId id="259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CFAF9-E21C-467C-90FC-16EC592FF1D4}" v="7" dt="2020-03-09T22:09:51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85FCFAF9-E21C-467C-90FC-16EC592FF1D4}"/>
    <pc:docChg chg="undo custSel mod addSld delSld modSld sldOrd">
      <pc:chgData name="Pascalle Cup" userId="acdf420d-3d1b-463e-9173-44ff0cd1b36a" providerId="ADAL" clId="{85FCFAF9-E21C-467C-90FC-16EC592FF1D4}" dt="2020-03-09T22:09:58.396" v="1346" actId="27614"/>
      <pc:docMkLst>
        <pc:docMk/>
      </pc:docMkLst>
      <pc:sldChg chg="addSp delSp modSp">
        <pc:chgData name="Pascalle Cup" userId="acdf420d-3d1b-463e-9173-44ff0cd1b36a" providerId="ADAL" clId="{85FCFAF9-E21C-467C-90FC-16EC592FF1D4}" dt="2020-03-09T22:07:22.568" v="1233" actId="26606"/>
        <pc:sldMkLst>
          <pc:docMk/>
          <pc:sldMk cId="196668015" sldId="257"/>
        </pc:sldMkLst>
        <pc:spChg chg="mod">
          <ac:chgData name="Pascalle Cup" userId="acdf420d-3d1b-463e-9173-44ff0cd1b36a" providerId="ADAL" clId="{85FCFAF9-E21C-467C-90FC-16EC592FF1D4}" dt="2020-03-09T22:07:22.568" v="1233" actId="26606"/>
          <ac:spMkLst>
            <pc:docMk/>
            <pc:sldMk cId="196668015" sldId="257"/>
            <ac:spMk id="2" creationId="{78B8D96D-697D-49C6-9E95-3E1D0693EC0C}"/>
          </ac:spMkLst>
        </pc:spChg>
        <pc:spChg chg="add del">
          <ac:chgData name="Pascalle Cup" userId="acdf420d-3d1b-463e-9173-44ff0cd1b36a" providerId="ADAL" clId="{85FCFAF9-E21C-467C-90FC-16EC592FF1D4}" dt="2020-03-09T22:07:22.548" v="1232" actId="26606"/>
          <ac:spMkLst>
            <pc:docMk/>
            <pc:sldMk cId="196668015" sldId="257"/>
            <ac:spMk id="75" creationId="{6B3BAD04-E614-4C16-8360-019FCF0045AC}"/>
          </ac:spMkLst>
        </pc:spChg>
        <pc:spChg chg="add">
          <ac:chgData name="Pascalle Cup" userId="acdf420d-3d1b-463e-9173-44ff0cd1b36a" providerId="ADAL" clId="{85FCFAF9-E21C-467C-90FC-16EC592FF1D4}" dt="2020-03-09T22:07:22.568" v="1233" actId="26606"/>
          <ac:spMkLst>
            <pc:docMk/>
            <pc:sldMk cId="196668015" sldId="257"/>
            <ac:spMk id="77" creationId="{047C8CCB-F95D-4249-92DD-651249D3535A}"/>
          </ac:spMkLst>
        </pc:spChg>
        <pc:spChg chg="add del">
          <ac:chgData name="Pascalle Cup" userId="acdf420d-3d1b-463e-9173-44ff0cd1b36a" providerId="ADAL" clId="{85FCFAF9-E21C-467C-90FC-16EC592FF1D4}" dt="2020-03-09T22:07:22.568" v="1233" actId="26606"/>
          <ac:spMkLst>
            <pc:docMk/>
            <pc:sldMk cId="196668015" sldId="257"/>
            <ac:spMk id="1028" creationId="{37C89E4B-3C9F-44B9-8B86-D9E3D112D8EC}"/>
          </ac:spMkLst>
        </pc:spChg>
        <pc:spChg chg="add">
          <ac:chgData name="Pascalle Cup" userId="acdf420d-3d1b-463e-9173-44ff0cd1b36a" providerId="ADAL" clId="{85FCFAF9-E21C-467C-90FC-16EC592FF1D4}" dt="2020-03-09T22:07:22.568" v="1233" actId="26606"/>
          <ac:spMkLst>
            <pc:docMk/>
            <pc:sldMk cId="196668015" sldId="257"/>
            <ac:spMk id="1032" creationId="{6753252F-4873-4F63-801D-CC719279A7D5}"/>
          </ac:spMkLst>
        </pc:spChg>
        <pc:picChg chg="mod ord">
          <ac:chgData name="Pascalle Cup" userId="acdf420d-3d1b-463e-9173-44ff0cd1b36a" providerId="ADAL" clId="{85FCFAF9-E21C-467C-90FC-16EC592FF1D4}" dt="2020-03-09T22:07:22.568" v="1233" actId="26606"/>
          <ac:picMkLst>
            <pc:docMk/>
            <pc:sldMk cId="196668015" sldId="257"/>
            <ac:picMk id="1026" creationId="{01407BB8-DC3B-48CC-847E-1BDA9F2690BF}"/>
          </ac:picMkLst>
        </pc:picChg>
        <pc:cxnChg chg="add del">
          <ac:chgData name="Pascalle Cup" userId="acdf420d-3d1b-463e-9173-44ff0cd1b36a" providerId="ADAL" clId="{85FCFAF9-E21C-467C-90FC-16EC592FF1D4}" dt="2020-03-09T22:07:22.568" v="1233" actId="26606"/>
          <ac:cxnSpMkLst>
            <pc:docMk/>
            <pc:sldMk cId="196668015" sldId="257"/>
            <ac:cxnSpMk id="1029" creationId="{AA2EAA10-076F-46BD-8F0F-B9A2FB77A85C}"/>
          </ac:cxnSpMkLst>
        </pc:cxnChg>
        <pc:cxnChg chg="add del">
          <ac:chgData name="Pascalle Cup" userId="acdf420d-3d1b-463e-9173-44ff0cd1b36a" providerId="ADAL" clId="{85FCFAF9-E21C-467C-90FC-16EC592FF1D4}" dt="2020-03-09T22:07:22.568" v="1233" actId="26606"/>
          <ac:cxnSpMkLst>
            <pc:docMk/>
            <pc:sldMk cId="196668015" sldId="257"/>
            <ac:cxnSpMk id="1030" creationId="{D891E407-403B-4764-86C9-33A56D3BCAA3}"/>
          </ac:cxnSpMkLst>
        </pc:cxnChg>
      </pc:sldChg>
      <pc:sldChg chg="modSp">
        <pc:chgData name="Pascalle Cup" userId="acdf420d-3d1b-463e-9173-44ff0cd1b36a" providerId="ADAL" clId="{85FCFAF9-E21C-467C-90FC-16EC592FF1D4}" dt="2020-03-09T22:08:07.097" v="1283" actId="20577"/>
        <pc:sldMkLst>
          <pc:docMk/>
          <pc:sldMk cId="286858229" sldId="259"/>
        </pc:sldMkLst>
        <pc:spChg chg="mod">
          <ac:chgData name="Pascalle Cup" userId="acdf420d-3d1b-463e-9173-44ff0cd1b36a" providerId="ADAL" clId="{85FCFAF9-E21C-467C-90FC-16EC592FF1D4}" dt="2020-03-09T22:08:07.097" v="1283" actId="20577"/>
          <ac:spMkLst>
            <pc:docMk/>
            <pc:sldMk cId="286858229" sldId="259"/>
            <ac:spMk id="4" creationId="{6F4D699D-93CE-4B4B-A4E1-055618A46A8E}"/>
          </ac:spMkLst>
        </pc:spChg>
      </pc:sldChg>
      <pc:sldChg chg="addSp delSp modSp">
        <pc:chgData name="Pascalle Cup" userId="acdf420d-3d1b-463e-9173-44ff0cd1b36a" providerId="ADAL" clId="{85FCFAF9-E21C-467C-90FC-16EC592FF1D4}" dt="2020-03-09T22:07:01.146" v="1230" actId="113"/>
        <pc:sldMkLst>
          <pc:docMk/>
          <pc:sldMk cId="3046946438" sldId="260"/>
        </pc:sldMkLst>
        <pc:spChg chg="mod">
          <ac:chgData name="Pascalle Cup" userId="acdf420d-3d1b-463e-9173-44ff0cd1b36a" providerId="ADAL" clId="{85FCFAF9-E21C-467C-90FC-16EC592FF1D4}" dt="2020-03-09T22:07:01.146" v="1230" actId="113"/>
          <ac:spMkLst>
            <pc:docMk/>
            <pc:sldMk cId="3046946438" sldId="260"/>
            <ac:spMk id="2" creationId="{5377663F-C8F5-4644-A11C-600B1E2450FD}"/>
          </ac:spMkLst>
        </pc:spChg>
        <pc:spChg chg="del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8" creationId="{347D6575-0B06-40B2-9D0F-298202F6BCAC}"/>
          </ac:spMkLst>
        </pc:spChg>
        <pc:spChg chg="del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10" creationId="{E2B33195-5BCA-4BB7-A82D-6739522687DD}"/>
          </ac:spMkLst>
        </pc:spChg>
        <pc:spChg chg="del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12" creationId="{CF8AD9F3-9AF6-494F-83A3-2F677563935C}"/>
          </ac:spMkLst>
        </pc:spChg>
        <pc:spChg chg="del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14" creationId="{0DA5DB8B-7E5C-4ABC-8069-A9A8806F3976}"/>
          </ac:spMkLst>
        </pc:spChg>
        <pc:spChg chg="add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19" creationId="{362D44EE-C852-4460-B8B5-C4F2BC20510C}"/>
          </ac:spMkLst>
        </pc:spChg>
        <pc:spChg chg="add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21" creationId="{658970D8-8D1D-4B5C-894B-E871CC86543D}"/>
          </ac:spMkLst>
        </pc:spChg>
        <pc:spChg chg="add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23" creationId="{F227E5B6-9132-43CA-B503-37A18562ADF2}"/>
          </ac:spMkLst>
        </pc:spChg>
        <pc:spChg chg="add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25" creationId="{03C2051E-A88D-48E5-BACF-AAED17892722}"/>
          </ac:spMkLst>
        </pc:spChg>
        <pc:spChg chg="add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27" creationId="{7821A508-2985-4905-874A-527429BAABFA}"/>
          </ac:spMkLst>
        </pc:spChg>
        <pc:spChg chg="add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29" creationId="{D2929CB1-0E3C-4B2D-ADC5-0154FB33BA44}"/>
          </ac:spMkLst>
        </pc:spChg>
        <pc:spChg chg="add">
          <ac:chgData name="Pascalle Cup" userId="acdf420d-3d1b-463e-9173-44ff0cd1b36a" providerId="ADAL" clId="{85FCFAF9-E21C-467C-90FC-16EC592FF1D4}" dt="2020-03-09T22:06:52.662" v="1228" actId="26606"/>
          <ac:spMkLst>
            <pc:docMk/>
            <pc:sldMk cId="3046946438" sldId="260"/>
            <ac:spMk id="31" creationId="{5F2F0C84-BE8C-4DC2-A6D3-30349A801D5C}"/>
          </ac:spMkLst>
        </pc:spChg>
        <pc:picChg chg="mod">
          <ac:chgData name="Pascalle Cup" userId="acdf420d-3d1b-463e-9173-44ff0cd1b36a" providerId="ADAL" clId="{85FCFAF9-E21C-467C-90FC-16EC592FF1D4}" dt="2020-03-09T22:06:52.662" v="1228" actId="26606"/>
          <ac:picMkLst>
            <pc:docMk/>
            <pc:sldMk cId="3046946438" sldId="260"/>
            <ac:picMk id="3" creationId="{361FD84A-42B4-445A-BC8A-995C2F17BC49}"/>
          </ac:picMkLst>
        </pc:picChg>
      </pc:sldChg>
      <pc:sldChg chg="addSp delSp modSp add mod ord setBg">
        <pc:chgData name="Pascalle Cup" userId="acdf420d-3d1b-463e-9173-44ff0cd1b36a" providerId="ADAL" clId="{85FCFAF9-E21C-467C-90FC-16EC592FF1D4}" dt="2020-03-09T22:06:43.987" v="1227" actId="1076"/>
        <pc:sldMkLst>
          <pc:docMk/>
          <pc:sldMk cId="2810939344" sldId="261"/>
        </pc:sldMkLst>
        <pc:spChg chg="mod">
          <ac:chgData name="Pascalle Cup" userId="acdf420d-3d1b-463e-9173-44ff0cd1b36a" providerId="ADAL" clId="{85FCFAF9-E21C-467C-90FC-16EC592FF1D4}" dt="2020-03-09T22:06:43.987" v="1227" actId="1076"/>
          <ac:spMkLst>
            <pc:docMk/>
            <pc:sldMk cId="2810939344" sldId="261"/>
            <ac:spMk id="2" creationId="{6FAE6420-2189-465D-A59C-24392E3A17B2}"/>
          </ac:spMkLst>
        </pc:spChg>
        <pc:spChg chg="add mod ord">
          <ac:chgData name="Pascalle Cup" userId="acdf420d-3d1b-463e-9173-44ff0cd1b36a" providerId="ADAL" clId="{85FCFAF9-E21C-467C-90FC-16EC592FF1D4}" dt="2020-03-09T22:06:30.336" v="1226" actId="5793"/>
          <ac:spMkLst>
            <pc:docMk/>
            <pc:sldMk cId="2810939344" sldId="261"/>
            <ac:spMk id="3" creationId="{41A2D972-9BFE-4941-B730-C191F65F096B}"/>
          </ac:spMkLst>
        </pc:spChg>
        <pc:spChg chg="add del">
          <ac:chgData name="Pascalle Cup" userId="acdf420d-3d1b-463e-9173-44ff0cd1b36a" providerId="ADAL" clId="{85FCFAF9-E21C-467C-90FC-16EC592FF1D4}" dt="2020-03-09T22:05:53.426" v="1209" actId="26606"/>
          <ac:spMkLst>
            <pc:docMk/>
            <pc:sldMk cId="2810939344" sldId="261"/>
            <ac:spMk id="9" creationId="{6A84B152-3496-4C52-AF08-97AFFC09DD2C}"/>
          </ac:spMkLst>
        </pc:spChg>
        <pc:spChg chg="add del">
          <ac:chgData name="Pascalle Cup" userId="acdf420d-3d1b-463e-9173-44ff0cd1b36a" providerId="ADAL" clId="{85FCFAF9-E21C-467C-90FC-16EC592FF1D4}" dt="2020-03-09T22:05:53.426" v="1209" actId="26606"/>
          <ac:spMkLst>
            <pc:docMk/>
            <pc:sldMk cId="2810939344" sldId="261"/>
            <ac:spMk id="11" creationId="{6B2ADB95-0FA3-4BD7-A8AC-89D014A83E5B}"/>
          </ac:spMkLst>
        </pc:spChg>
        <pc:spChg chg="add del">
          <ac:chgData name="Pascalle Cup" userId="acdf420d-3d1b-463e-9173-44ff0cd1b36a" providerId="ADAL" clId="{85FCFAF9-E21C-467C-90FC-16EC592FF1D4}" dt="2020-03-09T22:05:53.426" v="1209" actId="26606"/>
          <ac:spMkLst>
            <pc:docMk/>
            <pc:sldMk cId="2810939344" sldId="261"/>
            <ac:spMk id="13" creationId="{C924DBCE-E731-4B22-8181-A39C1D86276C}"/>
          </ac:spMkLst>
        </pc:spChg>
        <pc:spChg chg="add del">
          <ac:chgData name="Pascalle Cup" userId="acdf420d-3d1b-463e-9173-44ff0cd1b36a" providerId="ADAL" clId="{85FCFAF9-E21C-467C-90FC-16EC592FF1D4}" dt="2020-03-09T22:05:53.426" v="1209" actId="26606"/>
          <ac:spMkLst>
            <pc:docMk/>
            <pc:sldMk cId="2810939344" sldId="261"/>
            <ac:spMk id="15" creationId="{4CBF9756-6AC8-4C65-84DF-56FBFFA1D873}"/>
          </ac:spMkLst>
        </pc:spChg>
        <pc:spChg chg="add del">
          <ac:chgData name="Pascalle Cup" userId="acdf420d-3d1b-463e-9173-44ff0cd1b36a" providerId="ADAL" clId="{85FCFAF9-E21C-467C-90FC-16EC592FF1D4}" dt="2020-03-09T22:05:53.426" v="1209" actId="26606"/>
          <ac:spMkLst>
            <pc:docMk/>
            <pc:sldMk cId="2810939344" sldId="261"/>
            <ac:spMk id="17" creationId="{2D385988-EAAF-4C27-AF8A-2BFBECAF3D4F}"/>
          </ac:spMkLst>
        </pc:spChg>
        <pc:spChg chg="add del">
          <ac:chgData name="Pascalle Cup" userId="acdf420d-3d1b-463e-9173-44ff0cd1b36a" providerId="ADAL" clId="{85FCFAF9-E21C-467C-90FC-16EC592FF1D4}" dt="2020-03-09T22:05:53.426" v="1209" actId="26606"/>
          <ac:spMkLst>
            <pc:docMk/>
            <pc:sldMk cId="2810939344" sldId="261"/>
            <ac:spMk id="21" creationId="{B621D332-7329-4994-8836-C429A51B7549}"/>
          </ac:spMkLst>
        </pc:spChg>
        <pc:spChg chg="add del">
          <ac:chgData name="Pascalle Cup" userId="acdf420d-3d1b-463e-9173-44ff0cd1b36a" providerId="ADAL" clId="{85FCFAF9-E21C-467C-90FC-16EC592FF1D4}" dt="2020-03-09T22:05:53.426" v="1209" actId="26606"/>
          <ac:spMkLst>
            <pc:docMk/>
            <pc:sldMk cId="2810939344" sldId="261"/>
            <ac:spMk id="23" creationId="{2D20F754-35A9-4508-BE3C-C59996D1437B}"/>
          </ac:spMkLst>
        </pc:spChg>
        <pc:spChg chg="add del">
          <ac:chgData name="Pascalle Cup" userId="acdf420d-3d1b-463e-9173-44ff0cd1b36a" providerId="ADAL" clId="{85FCFAF9-E21C-467C-90FC-16EC592FF1D4}" dt="2020-03-09T22:05:58.577" v="1211" actId="26606"/>
          <ac:spMkLst>
            <pc:docMk/>
            <pc:sldMk cId="2810939344" sldId="261"/>
            <ac:spMk id="25" creationId="{D3E17859-C5F0-476F-A082-A4CB8841DB24}"/>
          </ac:spMkLst>
        </pc:spChg>
        <pc:spChg chg="add del">
          <ac:chgData name="Pascalle Cup" userId="acdf420d-3d1b-463e-9173-44ff0cd1b36a" providerId="ADAL" clId="{85FCFAF9-E21C-467C-90FC-16EC592FF1D4}" dt="2020-03-09T22:05:58.577" v="1211" actId="26606"/>
          <ac:spMkLst>
            <pc:docMk/>
            <pc:sldMk cId="2810939344" sldId="261"/>
            <ac:spMk id="26" creationId="{70BEB1E7-2F88-40BC-B73D-42E5B6F80BFC}"/>
          </ac:spMkLst>
        </pc:spChg>
        <pc:spChg chg="add del">
          <ac:chgData name="Pascalle Cup" userId="acdf420d-3d1b-463e-9173-44ff0cd1b36a" providerId="ADAL" clId="{85FCFAF9-E21C-467C-90FC-16EC592FF1D4}" dt="2020-03-09T22:05:58.577" v="1211" actId="26606"/>
          <ac:spMkLst>
            <pc:docMk/>
            <pc:sldMk cId="2810939344" sldId="261"/>
            <ac:spMk id="27" creationId="{A7B99495-F43F-4D80-A44F-2CB4764EB90B}"/>
          </ac:spMkLst>
        </pc:spChg>
        <pc:spChg chg="add">
          <ac:chgData name="Pascalle Cup" userId="acdf420d-3d1b-463e-9173-44ff0cd1b36a" providerId="ADAL" clId="{85FCFAF9-E21C-467C-90FC-16EC592FF1D4}" dt="2020-03-09T22:05:58.605" v="1212" actId="26606"/>
          <ac:spMkLst>
            <pc:docMk/>
            <pc:sldMk cId="2810939344" sldId="261"/>
            <ac:spMk id="29" creationId="{4038CB10-1F5C-4D54-9DF7-12586DE5B007}"/>
          </ac:spMkLst>
        </pc:spChg>
        <pc:spChg chg="add">
          <ac:chgData name="Pascalle Cup" userId="acdf420d-3d1b-463e-9173-44ff0cd1b36a" providerId="ADAL" clId="{85FCFAF9-E21C-467C-90FC-16EC592FF1D4}" dt="2020-03-09T22:05:58.605" v="1212" actId="26606"/>
          <ac:spMkLst>
            <pc:docMk/>
            <pc:sldMk cId="2810939344" sldId="261"/>
            <ac:spMk id="30" creationId="{73ED6512-6858-4552-B699-9A97FE9A4EA2}"/>
          </ac:spMkLst>
        </pc:spChg>
        <pc:picChg chg="add mod">
          <ac:chgData name="Pascalle Cup" userId="acdf420d-3d1b-463e-9173-44ff0cd1b36a" providerId="ADAL" clId="{85FCFAF9-E21C-467C-90FC-16EC592FF1D4}" dt="2020-03-09T22:05:58.605" v="1212" actId="26606"/>
          <ac:picMkLst>
            <pc:docMk/>
            <pc:sldMk cId="2810939344" sldId="261"/>
            <ac:picMk id="4" creationId="{CD48727F-8109-4732-ABF9-ECD1B041B706}"/>
          </ac:picMkLst>
        </pc:picChg>
        <pc:cxnChg chg="add del">
          <ac:chgData name="Pascalle Cup" userId="acdf420d-3d1b-463e-9173-44ff0cd1b36a" providerId="ADAL" clId="{85FCFAF9-E21C-467C-90FC-16EC592FF1D4}" dt="2020-03-09T22:05:53.426" v="1209" actId="26606"/>
          <ac:cxnSpMkLst>
            <pc:docMk/>
            <pc:sldMk cId="2810939344" sldId="261"/>
            <ac:cxnSpMk id="19" creationId="{43621FD4-D14D-45D5-9A57-9A2DE5EA59C0}"/>
          </ac:cxnSpMkLst>
        </pc:cxnChg>
      </pc:sldChg>
      <pc:sldChg chg="add del">
        <pc:chgData name="Pascalle Cup" userId="acdf420d-3d1b-463e-9173-44ff0cd1b36a" providerId="ADAL" clId="{85FCFAF9-E21C-467C-90FC-16EC592FF1D4}" dt="2020-03-09T21:56:02.305" v="1" actId="47"/>
        <pc:sldMkLst>
          <pc:docMk/>
          <pc:sldMk cId="3630193561" sldId="261"/>
        </pc:sldMkLst>
      </pc:sldChg>
      <pc:sldChg chg="addSp modSp add mod setBg">
        <pc:chgData name="Pascalle Cup" userId="acdf420d-3d1b-463e-9173-44ff0cd1b36a" providerId="ADAL" clId="{85FCFAF9-E21C-467C-90FC-16EC592FF1D4}" dt="2020-03-09T22:09:58.396" v="1346" actId="27614"/>
        <pc:sldMkLst>
          <pc:docMk/>
          <pc:sldMk cId="1238858174" sldId="262"/>
        </pc:sldMkLst>
        <pc:spChg chg="mo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2" creationId="{F9F85CA1-6E73-4101-9ADA-4FC5B09886EC}"/>
          </ac:spMkLst>
        </pc:spChg>
        <pc:spChg chg="mo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3" creationId="{3A6F4C49-4E65-4FA9-9393-6BB1A1C1E098}"/>
          </ac:spMkLst>
        </pc:spChg>
        <pc:spChg chg="ad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9" creationId="{2B577FF9-3543-4875-815D-3D87BD8A2002}"/>
          </ac:spMkLst>
        </pc:spChg>
        <pc:spChg chg="ad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11" creationId="{F5569EEC-E12F-4856-B407-02B2813A4AA5}"/>
          </ac:spMkLst>
        </pc:spChg>
        <pc:spChg chg="ad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13" creationId="{CF860788-3A6A-45A3-B3F1-06F159665603}"/>
          </ac:spMkLst>
        </pc:spChg>
        <pc:spChg chg="ad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15" creationId="{DF1E3393-B852-4883-B778-ED3525112942}"/>
          </ac:spMkLst>
        </pc:spChg>
        <pc:spChg chg="ad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17" creationId="{39853D09-4205-4CC7-83EB-288E886AC9E4}"/>
          </ac:spMkLst>
        </pc:spChg>
        <pc:spChg chg="ad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19" creationId="{0D040B79-3E73-4A31-840D-D6B9C9FDFC46}"/>
          </ac:spMkLst>
        </pc:spChg>
        <pc:spChg chg="add">
          <ac:chgData name="Pascalle Cup" userId="acdf420d-3d1b-463e-9173-44ff0cd1b36a" providerId="ADAL" clId="{85FCFAF9-E21C-467C-90FC-16EC592FF1D4}" dt="2020-03-09T22:09:55.178" v="1345" actId="26606"/>
          <ac:spMkLst>
            <pc:docMk/>
            <pc:sldMk cId="1238858174" sldId="262"/>
            <ac:spMk id="21" creationId="{156C6AE5-3F8B-42AC-9EA4-1B686A11E93F}"/>
          </ac:spMkLst>
        </pc:spChg>
        <pc:picChg chg="add mod">
          <ac:chgData name="Pascalle Cup" userId="acdf420d-3d1b-463e-9173-44ff0cd1b36a" providerId="ADAL" clId="{85FCFAF9-E21C-467C-90FC-16EC592FF1D4}" dt="2020-03-09T22:09:58.396" v="1346" actId="27614"/>
          <ac:picMkLst>
            <pc:docMk/>
            <pc:sldMk cId="1238858174" sldId="262"/>
            <ac:picMk id="4" creationId="{0B819023-48F2-4B0A-AA12-18EDFA20E7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116B6-4C32-40A1-8F81-615686648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81E9C8-D448-4654-B58A-CD910872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F6CA4E-E6DB-4A49-AA86-1564B39E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704C61-293A-4F7F-9EE1-6627CA61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62297D-D585-4CF5-86A8-EDB706604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6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08318-4B01-4839-A37F-D72351F4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E46FF8-EA51-434D-8406-9431B741C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2BD7D2-A33F-4DAD-A157-3C3A859B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155731-7996-4071-A676-6B7EBE29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15C888-0976-407E-A60B-F82DB390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26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D5284C2-94D3-4CE0-875E-DD1D20C55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56F551-6137-4827-9D41-DED5DF4A0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00AA96-F98E-4384-81E6-380F7011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A5E901-3670-4047-B47A-91992411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92DB7B-2DB0-4F92-8049-032E4172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88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99BD8-359F-4164-9173-9202CF314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6D86D-F264-4563-9E32-D30761BD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BE2488-B308-481F-B3BA-D9C7B813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56553B-EEB0-4FDB-A322-2F6D53E2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26110C-A3AD-4B6A-8B21-C1BD6066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88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0E8D3-637B-435D-9B03-A40D844F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999461-B9DB-49AD-BDC1-0A66BC83D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F854A-B025-495A-88C9-0A814E5C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D8A5EB-A47C-4693-9CBF-2BA1427D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F655F4-6B94-4DF9-9878-D0E9FDA2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55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4E2EF-071A-4CA4-A824-3C39497A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7FFD7-2AC3-43C9-AB9E-6043F868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86742C-F985-4C80-AEC4-5421882DF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E72007-E429-48E2-A6D0-FA21FFDB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678DC1-7218-4D4B-9FAD-C31AB5504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329FA3-3740-49FE-B445-D0F5D7EE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76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452A0-5252-4733-AF82-41CD4662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25B0BF-CFD4-4C77-90A2-DFFB8078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F438B9-A22F-4B5E-8E51-BCBE88265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F7C812-85A7-4BC9-8343-C22CE3314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B96F944-AFDC-4190-BCDF-B22AF5F81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3FE7F00-3FA0-40B7-908D-4A9286EA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3EBF9C8-91D6-4E22-B371-0E760457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C679708-08FE-44C9-A6AF-90634265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15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7FCD1-3B11-42DC-BE0E-980CBF0A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61C3D3-C13F-4D9C-9E72-DFF392ED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F3F2093-8EA1-4E27-98AF-302D0F9B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BB37C4B-C976-4AB3-84FE-349BBA54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92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DFCE39-62E8-4555-B28C-9E894341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9D186C-F6C7-4FC5-932C-C9B78983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891AF5-4F84-4684-93FB-C411224C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6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8DB93-49DF-47A4-AD1E-F0565B7C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FA5EA-50DB-43F6-A733-F3887007C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6C7B71-E4E4-4AB3-A12C-AE15835FC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EDE74A-9FA1-48D6-A24B-D83D2F30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841966-D7E1-4838-BF8B-B84174AE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C7B19A-63CB-4250-B18A-C759F6B7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03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62E29-AF3E-4C28-BC52-0DF2E800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64B21D-9DCB-4D79-8DE5-AC8711DF3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784888-CAA9-4215-90A6-3E4EDF031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89C808-2091-4D92-970E-A092A8EA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72F453-3D2B-475A-B95E-C4BA7CAB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4FFD62-0665-4A36-9F50-7A59023F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08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4EF2F2C-619D-48A2-81FA-FD15F3F1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C90724-3C25-41EB-BAFD-5CE941EA4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7B565C-8E43-4E35-AA93-16367B1A60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56CC3-6B69-4346-9664-25DF10CCBD43}" type="datetimeFigureOut">
              <a:rPr lang="nl-NL" smtClean="0"/>
              <a:t>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097692-0C10-4795-9456-04C64EDA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A7A30D-030E-4CEE-B16F-2B43FF38D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8A9E-8B16-4237-98C8-28C62ABF13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10C114-0A25-4221-846C-1581EF25A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7" r="493" b="-2"/>
          <a:stretch/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0CD073-6C51-4D5D-A761-2F618DBB8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754840"/>
            <a:ext cx="4001034" cy="2757748"/>
          </a:xfrm>
        </p:spPr>
        <p:txBody>
          <a:bodyPr>
            <a:normAutofit/>
          </a:bodyPr>
          <a:lstStyle/>
          <a:p>
            <a:pPr algn="l"/>
            <a:r>
              <a:rPr lang="nl-NL"/>
              <a:t>Lesweek 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A82E43-B38F-40BD-8E60-8901C8BD3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0"/>
            <a:ext cx="4001034" cy="2099321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nl-NL" dirty="0"/>
              <a:t>Les dinsdagmiddag 10-3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D958A-6B34-4204-97BC-245C2C9DE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r="17768" b="1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667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6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8B8D96D-697D-49C6-9E95-3E1D0693EC0C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Oftewel: voorkomen en oplossen van problemen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407BB8-DC3B-48CC-847E-1BDA9F269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4038600" y="1405636"/>
            <a:ext cx="7188199" cy="404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377663F-C8F5-4644-A11C-600B1E2450FD}"/>
              </a:ext>
            </a:extLst>
          </p:cNvPr>
          <p:cNvSpPr txBox="1"/>
          <p:nvPr/>
        </p:nvSpPr>
        <p:spPr>
          <a:xfrm>
            <a:off x="6441929" y="303613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 err="1">
                <a:latin typeface="+mj-lt"/>
                <a:ea typeface="+mj-ea"/>
                <a:cs typeface="+mj-cs"/>
              </a:rPr>
              <a:t>Hoezo</a:t>
            </a:r>
            <a:r>
              <a:rPr lang="en-US" sz="3300" b="1" dirty="0">
                <a:latin typeface="+mj-lt"/>
                <a:ea typeface="+mj-ea"/>
                <a:cs typeface="+mj-cs"/>
              </a:rPr>
              <a:t> </a:t>
            </a:r>
            <a:r>
              <a:rPr lang="en-US" sz="3300" b="1" dirty="0" err="1">
                <a:latin typeface="+mj-lt"/>
                <a:ea typeface="+mj-ea"/>
                <a:cs typeface="+mj-cs"/>
              </a:rPr>
              <a:t>risico’s</a:t>
            </a:r>
            <a:r>
              <a:rPr lang="en-US" sz="3300" b="1" dirty="0">
                <a:latin typeface="+mj-lt"/>
                <a:ea typeface="+mj-ea"/>
                <a:cs typeface="+mj-cs"/>
              </a:rPr>
              <a:t>?!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 err="1">
                <a:latin typeface="+mj-lt"/>
                <a:ea typeface="+mj-ea"/>
                <a:cs typeface="+mj-cs"/>
              </a:rPr>
              <a:t>Problemen</a:t>
            </a:r>
            <a:r>
              <a:rPr lang="en-US" sz="3300" b="1" dirty="0">
                <a:latin typeface="+mj-lt"/>
                <a:ea typeface="+mj-ea"/>
                <a:cs typeface="+mj-cs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dirty="0" err="1">
                <a:latin typeface="+mj-lt"/>
                <a:ea typeface="+mj-ea"/>
                <a:cs typeface="+mj-cs"/>
              </a:rPr>
              <a:t>Knelpunten</a:t>
            </a:r>
            <a:r>
              <a:rPr lang="en-US" sz="3300" b="1" dirty="0">
                <a:latin typeface="+mj-lt"/>
                <a:ea typeface="+mj-ea"/>
                <a:cs typeface="+mj-cs"/>
              </a:rPr>
              <a:t>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1FD84A-42B4-445A-BC8A-995C2F17B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9" r="26054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E6420-2189-465D-A59C-24392E3A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04" y="4741528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Wat </a:t>
            </a:r>
            <a:r>
              <a:rPr lang="en-US" dirty="0" err="1">
                <a:solidFill>
                  <a:srgbClr val="FFFFFF"/>
                </a:solidFill>
              </a:rPr>
              <a:t>gaan</a:t>
            </a:r>
            <a:r>
              <a:rPr lang="en-US" dirty="0">
                <a:solidFill>
                  <a:srgbClr val="FFFFFF"/>
                </a:solidFill>
              </a:rPr>
              <a:t> we </a:t>
            </a:r>
            <a:r>
              <a:rPr lang="en-US" dirty="0" err="1">
                <a:solidFill>
                  <a:srgbClr val="FFFFFF"/>
                </a:solidFill>
              </a:rPr>
              <a:t>doen</a:t>
            </a:r>
            <a:r>
              <a:rPr lang="en-US" dirty="0">
                <a:solidFill>
                  <a:srgbClr val="FFFFFF"/>
                </a:solidFill>
              </a:rPr>
              <a:t>?!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48727F-8109-4732-ABF9-ECD1B041B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1A2D972-9BFE-4941-B730-C191F65F096B}"/>
              </a:ext>
            </a:extLst>
          </p:cNvPr>
          <p:cNvSpPr txBox="1"/>
          <p:nvPr/>
        </p:nvSpPr>
        <p:spPr>
          <a:xfrm>
            <a:off x="8029319" y="447040"/>
            <a:ext cx="3424739" cy="6089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rgbClr val="FFFFFF"/>
                </a:solidFill>
              </a:rPr>
              <a:t>Met je </a:t>
            </a:r>
            <a:r>
              <a:rPr lang="en-US" sz="1900" dirty="0" err="1">
                <a:solidFill>
                  <a:srgbClr val="FFFFFF"/>
                </a:solidFill>
              </a:rPr>
              <a:t>groep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ga</a:t>
            </a:r>
            <a:r>
              <a:rPr lang="en-US" sz="1900" dirty="0">
                <a:solidFill>
                  <a:srgbClr val="FFFFFF"/>
                </a:solidFill>
              </a:rPr>
              <a:t> je in het </a:t>
            </a:r>
            <a:r>
              <a:rPr lang="en-US" sz="1900" dirty="0" err="1">
                <a:solidFill>
                  <a:srgbClr val="FFFFFF"/>
                </a:solidFill>
              </a:rPr>
              <a:t>komende</a:t>
            </a:r>
            <a:r>
              <a:rPr lang="en-US" sz="1900" dirty="0">
                <a:solidFill>
                  <a:srgbClr val="FFFFFF"/>
                </a:solidFill>
              </a:rPr>
              <a:t> half </a:t>
            </a:r>
            <a:r>
              <a:rPr lang="en-US" sz="1900" dirty="0" err="1">
                <a:solidFill>
                  <a:srgbClr val="FFFFFF"/>
                </a:solidFill>
              </a:rPr>
              <a:t>uur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drie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situaties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bespreken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Iedere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situatie</a:t>
            </a:r>
            <a:r>
              <a:rPr lang="en-US" sz="1900" dirty="0">
                <a:solidFill>
                  <a:srgbClr val="FFFFFF"/>
                </a:solidFill>
              </a:rPr>
              <a:t> is </a:t>
            </a:r>
            <a:r>
              <a:rPr lang="en-US" sz="1900" dirty="0" err="1">
                <a:solidFill>
                  <a:srgbClr val="FFFFFF"/>
                </a:solidFill>
              </a:rPr>
              <a:t>een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probleem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dat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zich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kán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voordoen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Bespreek</a:t>
            </a:r>
            <a:r>
              <a:rPr lang="en-US" sz="1900" dirty="0">
                <a:solidFill>
                  <a:srgbClr val="FFFFFF"/>
                </a:solidFill>
              </a:rPr>
              <a:t> ze </a:t>
            </a:r>
            <a:r>
              <a:rPr lang="en-US" sz="1900" dirty="0" err="1">
                <a:solidFill>
                  <a:srgbClr val="FFFFFF"/>
                </a:solidFill>
              </a:rPr>
              <a:t>serieus</a:t>
            </a:r>
            <a:r>
              <a:rPr lang="en-US" sz="1900" dirty="0">
                <a:solidFill>
                  <a:srgbClr val="FFFFFF"/>
                </a:solidFill>
              </a:rPr>
              <a:t>; begin met de </a:t>
            </a:r>
            <a:r>
              <a:rPr lang="en-US" sz="1900" dirty="0" err="1">
                <a:solidFill>
                  <a:srgbClr val="FFFFFF"/>
                </a:solidFill>
              </a:rPr>
              <a:t>situatie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waarvan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jullie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denken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dat</a:t>
            </a:r>
            <a:r>
              <a:rPr lang="en-US" sz="1900" dirty="0">
                <a:solidFill>
                  <a:srgbClr val="FFFFFF"/>
                </a:solidFill>
              </a:rPr>
              <a:t> die </a:t>
            </a:r>
            <a:r>
              <a:rPr lang="en-US" sz="1900" dirty="0" err="1">
                <a:solidFill>
                  <a:srgbClr val="FFFFFF"/>
                </a:solidFill>
              </a:rPr>
              <a:t>écht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kan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gebeuren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: </a:t>
            </a:r>
            <a:r>
              <a:rPr lang="en-US" sz="1900" dirty="0" err="1">
                <a:solidFill>
                  <a:srgbClr val="FFFFFF"/>
                </a:solidFill>
              </a:rPr>
              <a:t>beter</a:t>
            </a:r>
            <a:r>
              <a:rPr lang="en-US" sz="1900" dirty="0">
                <a:solidFill>
                  <a:srgbClr val="FFFFFF"/>
                </a:solidFill>
              </a:rPr>
              <a:t> 1 </a:t>
            </a:r>
            <a:r>
              <a:rPr lang="en-US" sz="1900" dirty="0" err="1">
                <a:solidFill>
                  <a:srgbClr val="FFFFFF"/>
                </a:solidFill>
              </a:rPr>
              <a:t>situatie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goed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besproken</a:t>
            </a:r>
            <a:r>
              <a:rPr lang="en-US" sz="1900" dirty="0">
                <a:solidFill>
                  <a:srgbClr val="FFFFFF"/>
                </a:solidFill>
              </a:rPr>
              <a:t> dan 3 maar half….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>
                <a:solidFill>
                  <a:srgbClr val="FFFFFF"/>
                </a:solidFill>
              </a:rPr>
              <a:t>Beschrijf</a:t>
            </a:r>
            <a:r>
              <a:rPr lang="en-US" sz="1900" dirty="0">
                <a:solidFill>
                  <a:srgbClr val="FFFFFF"/>
                </a:solidFill>
              </a:rPr>
              <a:t> per </a:t>
            </a:r>
            <a:r>
              <a:rPr lang="en-US" sz="1900" dirty="0" err="1">
                <a:solidFill>
                  <a:srgbClr val="FFFFFF"/>
                </a:solidFill>
              </a:rPr>
              <a:t>situatie</a:t>
            </a:r>
            <a:r>
              <a:rPr lang="en-US" sz="1900" dirty="0">
                <a:solidFill>
                  <a:srgbClr val="FFFFFF"/>
                </a:solidFill>
              </a:rPr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/>
                </a:solidFill>
              </a:rPr>
              <a:t>Wat het </a:t>
            </a:r>
            <a:r>
              <a:rPr lang="en-US" sz="1900" dirty="0" err="1">
                <a:solidFill>
                  <a:srgbClr val="FFFFFF"/>
                </a:solidFill>
              </a:rPr>
              <a:t>precieze</a:t>
            </a:r>
            <a:r>
              <a:rPr lang="en-US" sz="1900" dirty="0">
                <a:solidFill>
                  <a:srgbClr val="FFFFFF"/>
                </a:solidFill>
              </a:rPr>
              <a:t> ‘</a:t>
            </a:r>
            <a:r>
              <a:rPr lang="en-US" sz="1900" dirty="0" err="1">
                <a:solidFill>
                  <a:srgbClr val="FFFFFF"/>
                </a:solidFill>
              </a:rPr>
              <a:t>probleem</a:t>
            </a:r>
            <a:r>
              <a:rPr lang="en-US" sz="1900" dirty="0">
                <a:solidFill>
                  <a:srgbClr val="FFFFFF"/>
                </a:solidFill>
              </a:rPr>
              <a:t>’ is.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Beschrijf</a:t>
            </a:r>
            <a:r>
              <a:rPr lang="en-US" sz="1900" dirty="0">
                <a:solidFill>
                  <a:srgbClr val="FFFFFF"/>
                </a:solidFill>
              </a:rPr>
              <a:t> hoe </a:t>
            </a:r>
            <a:r>
              <a:rPr lang="en-US" sz="1900" dirty="0" err="1">
                <a:solidFill>
                  <a:srgbClr val="FFFFFF"/>
                </a:solidFill>
              </a:rPr>
              <a:t>jullie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dit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vooraf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kunnen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voorkomen</a:t>
            </a:r>
            <a:r>
              <a:rPr lang="en-US" sz="1900" dirty="0">
                <a:solidFill>
                  <a:srgbClr val="FFFFFF"/>
                </a:solidFill>
              </a:rPr>
              <a:t> of </a:t>
            </a:r>
            <a:r>
              <a:rPr lang="en-US" sz="1900" dirty="0" err="1">
                <a:solidFill>
                  <a:srgbClr val="FFFFFF"/>
                </a:solidFill>
              </a:rPr>
              <a:t>juist</a:t>
            </a:r>
            <a:r>
              <a:rPr lang="en-US" sz="1900" dirty="0">
                <a:solidFill>
                  <a:srgbClr val="FFFFFF"/>
                </a:solidFill>
              </a:rPr>
              <a:t> ‘</a:t>
            </a:r>
            <a:r>
              <a:rPr lang="en-US" sz="1900" dirty="0" err="1">
                <a:solidFill>
                  <a:srgbClr val="FFFFFF"/>
                </a:solidFill>
              </a:rPr>
              <a:t>kunnen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oplossen</a:t>
            </a:r>
            <a:r>
              <a:rPr lang="en-US" sz="1900" dirty="0">
                <a:solidFill>
                  <a:srgbClr val="FFFFFF"/>
                </a:solidFill>
              </a:rPr>
              <a:t>’.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Welke</a:t>
            </a:r>
            <a:r>
              <a:rPr lang="en-US" sz="1900" dirty="0">
                <a:solidFill>
                  <a:srgbClr val="FFFFFF"/>
                </a:solidFill>
              </a:rPr>
              <a:t> taken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rollen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zien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jullie</a:t>
            </a:r>
            <a:r>
              <a:rPr lang="en-US" sz="1900" dirty="0">
                <a:solidFill>
                  <a:srgbClr val="FFFFFF"/>
                </a:solidFill>
              </a:rPr>
              <a:t> in </a:t>
            </a:r>
            <a:r>
              <a:rPr lang="en-US" sz="1900" dirty="0" err="1">
                <a:solidFill>
                  <a:srgbClr val="FFFFFF"/>
                </a:solidFill>
              </a:rPr>
              <a:t>deze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situatie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hoe </a:t>
            </a:r>
            <a:r>
              <a:rPr lang="en-US" sz="1900" dirty="0" err="1">
                <a:solidFill>
                  <a:srgbClr val="FFFFFF"/>
                </a:solidFill>
              </a:rPr>
              <a:t>passen</a:t>
            </a:r>
            <a:r>
              <a:rPr lang="en-US" sz="1900" dirty="0">
                <a:solidFill>
                  <a:srgbClr val="FFFFFF"/>
                </a:solidFill>
              </a:rPr>
              <a:t> die </a:t>
            </a:r>
            <a:r>
              <a:rPr lang="en-US" sz="1900" dirty="0" err="1">
                <a:solidFill>
                  <a:srgbClr val="FFFFFF"/>
                </a:solidFill>
              </a:rPr>
              <a:t>bij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jullie</a:t>
            </a:r>
            <a:r>
              <a:rPr lang="en-US" sz="1900" dirty="0">
                <a:solidFill>
                  <a:srgbClr val="FFFFFF"/>
                </a:solidFill>
              </a:rPr>
              <a:t>?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FFFFFF"/>
                </a:solidFill>
              </a:rPr>
              <a:t>Welke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theorie</a:t>
            </a:r>
            <a:r>
              <a:rPr lang="en-US" sz="1900" dirty="0">
                <a:solidFill>
                  <a:srgbClr val="FFFFFF"/>
                </a:solidFill>
              </a:rPr>
              <a:t> (Belbin, </a:t>
            </a:r>
            <a:r>
              <a:rPr lang="en-US" sz="1900" dirty="0" err="1">
                <a:solidFill>
                  <a:srgbClr val="FFFFFF"/>
                </a:solidFill>
              </a:rPr>
              <a:t>leiderschapsstijlen</a:t>
            </a:r>
            <a:r>
              <a:rPr lang="en-US" sz="1900" dirty="0">
                <a:solidFill>
                  <a:srgbClr val="FFFFFF"/>
                </a:solidFill>
              </a:rPr>
              <a:t>, </a:t>
            </a:r>
            <a:r>
              <a:rPr lang="en-US" sz="1900" dirty="0" err="1">
                <a:solidFill>
                  <a:srgbClr val="FFFFFF"/>
                </a:solidFill>
              </a:rPr>
              <a:t>conflicten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groepsvorming</a:t>
            </a:r>
            <a:r>
              <a:rPr lang="en-US" sz="1900" dirty="0">
                <a:solidFill>
                  <a:srgbClr val="FFFFFF"/>
                </a:solidFill>
              </a:rPr>
              <a:t>) </a:t>
            </a:r>
            <a:r>
              <a:rPr lang="en-US" sz="1900" dirty="0" err="1">
                <a:solidFill>
                  <a:srgbClr val="FFFFFF"/>
                </a:solidFill>
              </a:rPr>
              <a:t>komen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hier</a:t>
            </a:r>
            <a:r>
              <a:rPr lang="en-US" sz="1900" dirty="0">
                <a:solidFill>
                  <a:srgbClr val="FFFFFF"/>
                </a:solidFill>
              </a:rPr>
              <a:t> in </a:t>
            </a:r>
            <a:r>
              <a:rPr lang="en-US" sz="1900" dirty="0" err="1">
                <a:solidFill>
                  <a:srgbClr val="FFFFFF"/>
                </a:solidFill>
              </a:rPr>
              <a:t>terug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en</a:t>
            </a:r>
            <a:r>
              <a:rPr lang="en-US" sz="1900" dirty="0">
                <a:solidFill>
                  <a:srgbClr val="FFFFFF"/>
                </a:solidFill>
              </a:rPr>
              <a:t> hoe?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 err="1">
                <a:solidFill>
                  <a:srgbClr val="FFFFFF"/>
                </a:solidFill>
              </a:rPr>
              <a:t>Iedere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groep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vertelt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kort</a:t>
            </a:r>
            <a:r>
              <a:rPr lang="en-US" sz="1900" dirty="0">
                <a:solidFill>
                  <a:srgbClr val="FFFFFF"/>
                </a:solidFill>
              </a:rPr>
              <a:t> over 1 </a:t>
            </a:r>
            <a:r>
              <a:rPr lang="en-US" sz="1900" dirty="0" err="1">
                <a:solidFill>
                  <a:srgbClr val="FFFFFF"/>
                </a:solidFill>
              </a:rPr>
              <a:t>situatie</a:t>
            </a:r>
            <a:r>
              <a:rPr lang="en-US" sz="1900" dirty="0">
                <a:solidFill>
                  <a:srgbClr val="FFFFFF"/>
                </a:solidFill>
              </a:rPr>
              <a:t> om 13.30!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3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8794D50-DF7B-4A0C-875A-FD9BF5438F20}"/>
              </a:ext>
            </a:extLst>
          </p:cNvPr>
          <p:cNvSpPr/>
          <p:nvPr/>
        </p:nvSpPr>
        <p:spPr>
          <a:xfrm>
            <a:off x="643468" y="623392"/>
            <a:ext cx="3363974" cy="1607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Daarom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het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goed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om de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risico’s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beeld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hebben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4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isicoanalyse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4D699D-93CE-4B4B-A4E1-055618A46A8E}"/>
              </a:ext>
            </a:extLst>
          </p:cNvPr>
          <p:cNvSpPr txBox="1"/>
          <p:nvPr/>
        </p:nvSpPr>
        <p:spPr>
          <a:xfrm>
            <a:off x="643468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risico’s</a:t>
            </a:r>
            <a:r>
              <a:rPr lang="en-US" sz="2000" dirty="0"/>
              <a:t> </a:t>
            </a:r>
            <a:r>
              <a:rPr lang="en-US" sz="2000" dirty="0" err="1"/>
              <a:t>lopen</a:t>
            </a:r>
            <a:r>
              <a:rPr lang="en-US" sz="2000" dirty="0"/>
              <a:t> </a:t>
            </a:r>
            <a:r>
              <a:rPr lang="en-US" sz="2000" dirty="0" err="1"/>
              <a:t>jullie</a:t>
            </a:r>
            <a:r>
              <a:rPr lang="en-US" sz="2000" dirty="0"/>
              <a:t> </a:t>
            </a:r>
            <a:r>
              <a:rPr lang="en-US" sz="2000" dirty="0" err="1"/>
              <a:t>rond</a:t>
            </a:r>
            <a:r>
              <a:rPr lang="en-US" sz="2000" dirty="0"/>
              <a:t> De </a:t>
            </a:r>
            <a:r>
              <a:rPr lang="en-US" sz="2000" dirty="0" err="1"/>
              <a:t>Bijeenkomst</a:t>
            </a:r>
            <a:r>
              <a:rPr lang="en-US" sz="2000" dirty="0"/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Hoe </a:t>
            </a:r>
            <a:r>
              <a:rPr lang="en-US" sz="2000" dirty="0" err="1"/>
              <a:t>plaats</a:t>
            </a:r>
            <a:r>
              <a:rPr lang="en-US" sz="2000" dirty="0"/>
              <a:t> je die </a:t>
            </a:r>
            <a:r>
              <a:rPr lang="en-US" sz="2000" dirty="0" err="1"/>
              <a:t>risico’s</a:t>
            </a:r>
            <a:r>
              <a:rPr lang="en-US" sz="2000" dirty="0"/>
              <a:t> in </a:t>
            </a:r>
            <a:r>
              <a:rPr lang="en-US" sz="2000" dirty="0" err="1"/>
              <a:t>dit</a:t>
            </a:r>
            <a:r>
              <a:rPr lang="en-US" sz="2000" dirty="0"/>
              <a:t> schema?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Welke</a:t>
            </a:r>
            <a:r>
              <a:rPr lang="en-US" sz="2000" dirty="0"/>
              <a:t> </a:t>
            </a:r>
            <a:r>
              <a:rPr lang="en-US" sz="2000" dirty="0" err="1"/>
              <a:t>risico’s</a:t>
            </a:r>
            <a:r>
              <a:rPr lang="en-US" sz="2000" dirty="0"/>
              <a:t> </a:t>
            </a:r>
            <a:r>
              <a:rPr lang="en-US" sz="2000" dirty="0" err="1"/>
              <a:t>moeten</a:t>
            </a:r>
            <a:r>
              <a:rPr lang="en-US" sz="2000" dirty="0"/>
              <a:t> </a:t>
            </a:r>
            <a:r>
              <a:rPr lang="en-US" sz="2000" dirty="0" err="1"/>
              <a:t>jullie</a:t>
            </a:r>
            <a:r>
              <a:rPr lang="en-US" sz="2000" dirty="0"/>
              <a:t> </a:t>
            </a:r>
            <a:r>
              <a:rPr lang="en-US" sz="2000" dirty="0" err="1"/>
              <a:t>aanpakken</a:t>
            </a:r>
            <a:r>
              <a:rPr lang="en-US" sz="2000" dirty="0"/>
              <a:t>? 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Neem </a:t>
            </a:r>
            <a:r>
              <a:rPr lang="en-US" sz="2000" dirty="0" err="1"/>
              <a:t>dit</a:t>
            </a:r>
            <a:r>
              <a:rPr lang="en-US" sz="2000" dirty="0"/>
              <a:t> mee in je </a:t>
            </a:r>
            <a:r>
              <a:rPr lang="en-US" sz="2000" dirty="0" err="1"/>
              <a:t>voorbereiding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Projectplan</a:t>
            </a:r>
            <a:r>
              <a:rPr lang="en-US" sz="2000" dirty="0"/>
              <a:t>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C24EBB-36BB-41D7-B32C-761468B1F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85CA1-6E73-4101-9ADA-4FC5B098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 was het voor  vandaag!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6F4C49-4E65-4FA9-9393-6BB1A1C1E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148" y="3962792"/>
            <a:ext cx="5221185" cy="210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Fijne middag en tot morgen!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B819023-48F2-4B0A-AA12-18EDFA20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243" y="1224679"/>
            <a:ext cx="4939504" cy="4025695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58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32947A-1C7E-49BD-9A9C-412FF06BE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6251F6-7CB2-48E6-9003-723EB2B6EC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32B25-1D4C-443B-B290-9FAAB6173C58}">
  <ds:schemaRefs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47a28104-336f-447d-946e-e305ac2bcd47"/>
    <ds:schemaRef ds:uri="http://schemas.microsoft.com/office/2006/documentManagement/types"/>
    <ds:schemaRef ds:uri="http://schemas.openxmlformats.org/package/2006/metadata/core-properties"/>
    <ds:schemaRef ds:uri="34354c1b-6b8c-435b-ad50-990538c1955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205</Words>
  <Application>Microsoft Office PowerPoint</Application>
  <PresentationFormat>Breedbeeld</PresentationFormat>
  <Paragraphs>29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Lesweek 5</vt:lpstr>
      <vt:lpstr>PowerPoint-presentatie</vt:lpstr>
      <vt:lpstr>PowerPoint-presentatie</vt:lpstr>
      <vt:lpstr>Wat gaan we doen?!</vt:lpstr>
      <vt:lpstr>PowerPoint-presentatie</vt:lpstr>
      <vt:lpstr>Dat was het voor  vandaag!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Lesweek 5</dc:title>
  <dc:creator>Pascalle Cup</dc:creator>
  <cp:lastModifiedBy>Pascalle Cup</cp:lastModifiedBy>
  <cp:revision>1</cp:revision>
  <dcterms:created xsi:type="dcterms:W3CDTF">2020-03-09T22:07:22Z</dcterms:created>
  <dcterms:modified xsi:type="dcterms:W3CDTF">2020-03-09T22:10:10Z</dcterms:modified>
</cp:coreProperties>
</file>